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r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1619672" y="1701573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itchFamily="34" charset="0"/>
                <a:cs typeface="Arial" pitchFamily="34" charset="0"/>
              </a:rPr>
              <a:t>Voeding en spijsvertering </a:t>
            </a:r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57400" y="332656"/>
            <a:ext cx="6645424" cy="648072"/>
          </a:xfrm>
        </p:spPr>
        <p:txBody>
          <a:bodyPr/>
          <a:lstStyle/>
          <a:p>
            <a:r>
              <a:rPr lang="nl-NL" dirty="0"/>
              <a:t>IBS Voeding en bodem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Voeding en spijsvertering </a:t>
            </a:r>
          </a:p>
          <a:p>
            <a:r>
              <a:rPr lang="nl-NL" dirty="0"/>
              <a:t>Bodem en bemesting </a:t>
            </a:r>
          </a:p>
          <a:p>
            <a:r>
              <a:rPr lang="nl-NL" dirty="0"/>
              <a:t>Bemestingstechniek </a:t>
            </a:r>
          </a:p>
          <a:p>
            <a:r>
              <a:rPr lang="nl-NL" dirty="0"/>
              <a:t>Leren in de praktijk </a:t>
            </a:r>
          </a:p>
        </p:txBody>
      </p:sp>
    </p:spTree>
    <p:extLst>
      <p:ext uri="{BB962C8B-B14F-4D97-AF65-F5344CB8AC3E}">
        <p14:creationId xmlns:p14="http://schemas.microsoft.com/office/powerpoint/2010/main" val="1900244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2342F9-48C8-49BF-A38E-75C5511DB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Laat zien wat jullie al weten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16C66A-35D0-4DD6-8385-0781AE512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96752"/>
            <a:ext cx="7859216" cy="4929411"/>
          </a:xfrm>
        </p:spPr>
        <p:txBody>
          <a:bodyPr/>
          <a:lstStyle/>
          <a:p>
            <a:r>
              <a:rPr lang="nl-NL" sz="2400" dirty="0"/>
              <a:t>Maak groepjes van 2 á 3 personen</a:t>
            </a:r>
          </a:p>
          <a:p>
            <a:r>
              <a:rPr lang="nl-NL" sz="2400" dirty="0"/>
              <a:t>Pak voor je een A3 papier en een stift</a:t>
            </a:r>
          </a:p>
          <a:p>
            <a:r>
              <a:rPr lang="nl-NL" sz="2400" dirty="0"/>
              <a:t>Teken de verteringsstelsel van de koe (zoals jullie denken dat goed is)</a:t>
            </a:r>
          </a:p>
          <a:p>
            <a:r>
              <a:rPr lang="nl-NL" sz="2400" dirty="0"/>
              <a:t>Daarna leg je aan de klas uit wat jullie getekend hebben</a:t>
            </a:r>
          </a:p>
          <a:p>
            <a:r>
              <a:rPr lang="nl-NL" sz="2400" dirty="0"/>
              <a:t>Na uitleg van je klas kun je aanpassingen doen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97291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41376" y="332656"/>
            <a:ext cx="6645424" cy="648072"/>
          </a:xfrm>
        </p:spPr>
        <p:txBody>
          <a:bodyPr/>
          <a:lstStyle/>
          <a:p>
            <a:r>
              <a:rPr lang="nl-NL" dirty="0"/>
              <a:t>Voeding en spijsvertering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778126" y="4913541"/>
            <a:ext cx="6635080" cy="4929411"/>
          </a:xfrm>
        </p:spPr>
        <p:txBody>
          <a:bodyPr/>
          <a:lstStyle/>
          <a:p>
            <a:r>
              <a:rPr lang="nl-NL" dirty="0"/>
              <a:t> </a:t>
            </a:r>
          </a:p>
        </p:txBody>
      </p:sp>
      <p:pic>
        <p:nvPicPr>
          <p:cNvPr id="1026" name="Afbeelding 3">
            <a:extLst>
              <a:ext uri="{FF2B5EF4-FFF2-40B4-BE49-F238E27FC236}">
                <a16:creationId xmlns:a16="http://schemas.microsoft.com/office/drawing/2014/main" id="{9E364502-3418-43E6-B428-2E0054CF6E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9581" y="1120710"/>
            <a:ext cx="5684837" cy="256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Afbeelding 4">
            <a:extLst>
              <a:ext uri="{FF2B5EF4-FFF2-40B4-BE49-F238E27FC236}">
                <a16:creationId xmlns:a16="http://schemas.microsoft.com/office/drawing/2014/main" id="{10E57C8B-6952-454F-9CCA-D2B51F79C2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9581" y="3719964"/>
            <a:ext cx="5668963" cy="284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2527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775429-54BE-4920-B3A7-F02DB6547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BE4D48-677E-472B-8D67-E0A077652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96752"/>
            <a:ext cx="7859216" cy="4929411"/>
          </a:xfrm>
        </p:spPr>
        <p:txBody>
          <a:bodyPr>
            <a:normAutofit/>
          </a:bodyPr>
          <a:lstStyle/>
          <a:p>
            <a:r>
              <a:rPr lang="nl-NL" sz="2000" dirty="0"/>
              <a:t>Maak 2 tallen 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000" dirty="0"/>
              <a:t>1. Alvleesklier – Endeldarm – Boekmaag – </a:t>
            </a:r>
            <a:r>
              <a:rPr lang="nl-NL" sz="2000" dirty="0" err="1"/>
              <a:t>twaalvingerige</a:t>
            </a:r>
            <a:r>
              <a:rPr lang="nl-NL" sz="2000" dirty="0"/>
              <a:t> darm </a:t>
            </a:r>
          </a:p>
          <a:p>
            <a:pPr marL="0" indent="0">
              <a:buNone/>
            </a:pPr>
            <a:r>
              <a:rPr lang="nl-NL" sz="2000" dirty="0"/>
              <a:t>2. Blinde darm – Lebmaag koe – Slokdarm – Galblaas </a:t>
            </a:r>
          </a:p>
          <a:p>
            <a:pPr marL="0" indent="0">
              <a:buNone/>
            </a:pPr>
            <a:r>
              <a:rPr lang="nl-NL" sz="2000" dirty="0"/>
              <a:t>3. Dikke darm – Mond – Speekselklieren – Netmaag </a:t>
            </a:r>
          </a:p>
          <a:p>
            <a:pPr marL="0" indent="0">
              <a:buNone/>
            </a:pPr>
            <a:r>
              <a:rPr lang="nl-NL" sz="2000" dirty="0"/>
              <a:t>4. Dunne darm – Maag varken – Lever – Pens</a:t>
            </a:r>
          </a:p>
          <a:p>
            <a:pPr marL="0" indent="0">
              <a:buNone/>
            </a:pPr>
            <a:endParaRPr lang="nl-NL" sz="2000" dirty="0"/>
          </a:p>
          <a:p>
            <a:r>
              <a:rPr lang="nl-NL" sz="2000" dirty="0"/>
              <a:t>Lees de tekst ‘Spijsvertering’ op de wiki </a:t>
            </a:r>
          </a:p>
          <a:p>
            <a:pPr marL="342900" lvl="0" indent="-342900">
              <a:buFont typeface="Wingdings" panose="05000000000000000000" pitchFamily="2" charset="2"/>
              <a:buChar char=""/>
            </a:pPr>
            <a:r>
              <a:rPr lang="nl-NL" sz="18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Zoek </a:t>
            </a: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de bronnenbundel en/of op internet de volgende informatie over de onderdelen op:</a:t>
            </a:r>
            <a:endParaRPr lang="nl-N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Waar bevindt zich het onderdeel in de koe of varken?</a:t>
            </a:r>
            <a:endParaRPr lang="nl-N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Wat is de functie van dit onderdeel?</a:t>
            </a:r>
            <a:endParaRPr lang="nl-N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"/>
            </a:pPr>
            <a:r>
              <a:rPr lang="nl-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Maak van deze informatie een mini-les waarin jullie ervoor zorgen dat je aan anderen de informatie goed kunt uitleggen. </a:t>
            </a:r>
            <a:endParaRPr lang="nl-N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3676997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189</Words>
  <Application>Microsoft Office PowerPoint</Application>
  <PresentationFormat>Diavoorstelling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 New</vt:lpstr>
      <vt:lpstr>Wingdings</vt:lpstr>
      <vt:lpstr>Kantoorthema</vt:lpstr>
      <vt:lpstr>PowerPoint-presentatie</vt:lpstr>
      <vt:lpstr>IBS Voeding en bodem </vt:lpstr>
      <vt:lpstr>Laat zien wat jullie al weten </vt:lpstr>
      <vt:lpstr>Voeding en spijsvertering </vt:lpstr>
      <vt:lpstr>Opdracht 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Carolien Sengers</cp:lastModifiedBy>
  <cp:revision>11</cp:revision>
  <dcterms:created xsi:type="dcterms:W3CDTF">2013-11-15T15:05:42Z</dcterms:created>
  <dcterms:modified xsi:type="dcterms:W3CDTF">2020-08-31T07:18:11Z</dcterms:modified>
</cp:coreProperties>
</file>